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21945600"/>
  <p:notesSz cx="32446913" cy="43419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25438" indent="131763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52463" indent="261938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979488" indent="392113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04925" indent="523875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6100" kern="1200">
        <a:solidFill>
          <a:schemeClr val="bg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D3FF"/>
    <a:srgbClr val="015BE6"/>
    <a:srgbClr val="DDDDDD"/>
    <a:srgbClr val="5878B9"/>
    <a:srgbClr val="FBE4D7"/>
    <a:srgbClr val="008000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249BDC-4364-A789-ED28-D35286C7C12C}" v="121" dt="2024-05-14T20:09:46.503"/>
    <p1510:client id="{85F65AA2-3C77-14BC-4C01-D054DF9B1591}" v="27" dt="2024-05-12T23:57:22.814"/>
    <p1510:client id="{D1CA689A-86D2-904E-B437-13088BD9905B}" v="94" dt="2024-05-13T23:19:36.349"/>
    <p1510:client id="{F7BE85A2-CE51-53D6-75BD-DF55A9A73EE4}" v="3" dt="2024-05-14T20:48:26.478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458"/>
    <p:restoredTop sz="94719"/>
  </p:normalViewPr>
  <p:slideViewPr>
    <p:cSldViewPr snapToGrid="0">
      <p:cViewPr varScale="1">
        <p:scale>
          <a:sx n="30" d="100"/>
          <a:sy n="30" d="100"/>
        </p:scale>
        <p:origin x="1660" y="256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638674-BA71-5956-4E00-8DB3E7F9B6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0488" cy="21764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A3EB0F-DEF6-0E0D-2412-9EECD24007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8378488" y="0"/>
            <a:ext cx="14060487" cy="21764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9B5BDD7-F58D-4C2B-878C-95B62A93A6D1}" type="datetimeFigureOut">
              <a:rPr lang="en-US" altLang="en-US"/>
              <a:pPr>
                <a:defRPr/>
              </a:pPr>
              <a:t>2/16/2026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C184E5-F9E6-2835-D6D8-D891B09769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1243250"/>
            <a:ext cx="14060488" cy="21764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D3595-DC70-4835-998B-0F77BB5232C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8378488" y="41243250"/>
            <a:ext cx="14060487" cy="21764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F9EFC14-7FDA-4381-B157-F577E2819E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D64154-316E-EFE8-FC2F-697F80B97F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0488" cy="21717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B9D78F-CDD0-0DD9-31E4-4FDE80BAA48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8378488" y="0"/>
            <a:ext cx="14060487" cy="21717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77CEA61-F609-4EE0-A11F-CF15CBDA2FE4}" type="datetimeFigureOut">
              <a:rPr lang="en-US" altLang="en-US"/>
              <a:pPr>
                <a:defRPr/>
              </a:pPr>
              <a:t>2/16/2026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56DF8A6-17AA-8669-9121-C0304EE63A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13200" y="3255963"/>
            <a:ext cx="24422100" cy="16282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AED4622-CCE3-3B8C-6F24-30202D1F96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244850" y="20624800"/>
            <a:ext cx="25957213" cy="1953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E5873D-B056-CD14-82F0-51C61E44C7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41241663"/>
            <a:ext cx="14060488" cy="21701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78E49-BADB-DDB8-EB58-18C06F2AA2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8378488" y="41241663"/>
            <a:ext cx="14060487" cy="21701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BFCAD2B-F738-4695-8D83-D3A72DAF4D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1506D566-A0D9-BD20-2C82-ADB0B18498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13105111-7AFA-954F-F6B4-40BE594E03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AECEB1B-508B-88B1-244D-86DC33CDA7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194EB6B-9C99-48FD-A05B-A96934C670C9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6" y="6817784"/>
            <a:ext cx="27979688" cy="47032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5417"/>
            <a:ext cx="23043356" cy="5609167"/>
          </a:xfrm>
        </p:spPr>
        <p:txBody>
          <a:bodyPr/>
          <a:lstStyle>
            <a:lvl1pPr marL="0" indent="0" algn="ctr">
              <a:buNone/>
              <a:defRPr/>
            </a:lvl1pPr>
            <a:lvl2pPr marL="326532" indent="0" algn="ctr">
              <a:buNone/>
              <a:defRPr/>
            </a:lvl2pPr>
            <a:lvl3pPr marL="653064" indent="0" algn="ctr">
              <a:buNone/>
              <a:defRPr/>
            </a:lvl3pPr>
            <a:lvl4pPr marL="979597" indent="0" algn="ctr">
              <a:buNone/>
              <a:defRPr/>
            </a:lvl4pPr>
            <a:lvl5pPr marL="1306129" indent="0" algn="ctr">
              <a:buNone/>
              <a:defRPr/>
            </a:lvl5pPr>
            <a:lvl6pPr marL="1632661" indent="0" algn="ctr">
              <a:buNone/>
              <a:defRPr/>
            </a:lvl6pPr>
            <a:lvl7pPr marL="1959193" indent="0" algn="ctr">
              <a:buNone/>
              <a:defRPr/>
            </a:lvl7pPr>
            <a:lvl8pPr marL="2285726" indent="0" algn="ctr">
              <a:buNone/>
              <a:defRPr/>
            </a:lvl8pPr>
            <a:lvl9pPr marL="261225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591B49D-B38B-ABB1-67C7-E107E5ABA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93C681-87E5-841A-9FE2-E904E5F722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5AAC47-05B9-66E5-F77B-0468255093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BDA45-BC09-4D46-A0F5-69B14A9C2D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355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C9F8FD-A438-EBCE-3EB4-72255B4D6E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9CE312-667E-DB6E-F72C-FDC7E0A98F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31B3B2-6128-852E-6FDD-1CFE86750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95F52-203D-4771-B9B3-173C8746DB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327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079" y="878417"/>
            <a:ext cx="7406878" cy="187250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444" y="878417"/>
            <a:ext cx="22106335" cy="1872509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5F75F0-4AE4-1324-BD7F-A4EF646C48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2ACDF8-8860-1CF3-B236-ADD697FB9F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3B0BF4-9C01-D1BF-4DC8-CE55AE4168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73CE6-1F25-4C31-ACF8-87B78AAFDC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491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D6DADB-75F1-9680-6DC7-E449A6E16E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12BBA9-CBFC-0A6E-CD34-0CB3457D1D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751EEA-F47B-ECD3-C219-BF58C59E29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7651E-1469-4696-8BDE-FDDFA07318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823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2292"/>
            <a:ext cx="27980879" cy="4358217"/>
          </a:xfrm>
        </p:spPr>
        <p:txBody>
          <a:bodyPr anchor="t"/>
          <a:lstStyle>
            <a:lvl1pPr algn="l">
              <a:defRPr sz="29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692"/>
            <a:ext cx="27980879" cy="4800600"/>
          </a:xfrm>
        </p:spPr>
        <p:txBody>
          <a:bodyPr anchor="b"/>
          <a:lstStyle>
            <a:lvl1pPr marL="0" indent="0">
              <a:buNone/>
              <a:defRPr sz="1400"/>
            </a:lvl1pPr>
            <a:lvl2pPr marL="326532" indent="0">
              <a:buNone/>
              <a:defRPr sz="1300"/>
            </a:lvl2pPr>
            <a:lvl3pPr marL="653064" indent="0">
              <a:buNone/>
              <a:defRPr sz="1100"/>
            </a:lvl3pPr>
            <a:lvl4pPr marL="979597" indent="0">
              <a:buNone/>
              <a:defRPr sz="1000"/>
            </a:lvl4pPr>
            <a:lvl5pPr marL="1306129" indent="0">
              <a:buNone/>
              <a:defRPr sz="1000"/>
            </a:lvl5pPr>
            <a:lvl6pPr marL="1632661" indent="0">
              <a:buNone/>
              <a:defRPr sz="1000"/>
            </a:lvl6pPr>
            <a:lvl7pPr marL="1959193" indent="0">
              <a:buNone/>
              <a:defRPr sz="1000"/>
            </a:lvl7pPr>
            <a:lvl8pPr marL="2285726" indent="0">
              <a:buNone/>
              <a:defRPr sz="1000"/>
            </a:lvl8pPr>
            <a:lvl9pPr marL="261225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350D75-BF6C-6C90-E4A9-14113D3D0A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E3E6DF-2681-D725-B1A8-5092D1628B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73BC7C-39ED-D26C-3CEB-E37EF63D42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76A32-0642-409C-873D-52A3CA7B76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839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444" y="5120217"/>
            <a:ext cx="14756606" cy="1448329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6351" y="5120217"/>
            <a:ext cx="14756606" cy="14483292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69C8F9-71EB-AB46-4FFF-8586B6664F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525A8C-69D1-CB02-07E1-70351F29A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859804-8363-C20D-0D1C-92295CD742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472AB-12B3-412F-84A0-3F17754522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446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4" y="4912784"/>
            <a:ext cx="14544675" cy="2046817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6532" indent="0">
              <a:buNone/>
              <a:defRPr sz="1400" b="1"/>
            </a:lvl2pPr>
            <a:lvl3pPr marL="653064" indent="0">
              <a:buNone/>
              <a:defRPr sz="1300" b="1"/>
            </a:lvl3pPr>
            <a:lvl4pPr marL="979597" indent="0">
              <a:buNone/>
              <a:defRPr sz="1100" b="1"/>
            </a:lvl4pPr>
            <a:lvl5pPr marL="1306129" indent="0">
              <a:buNone/>
              <a:defRPr sz="1100" b="1"/>
            </a:lvl5pPr>
            <a:lvl6pPr marL="1632661" indent="0">
              <a:buNone/>
              <a:defRPr sz="1100" b="1"/>
            </a:lvl6pPr>
            <a:lvl7pPr marL="1959193" indent="0">
              <a:buNone/>
              <a:defRPr sz="1100" b="1"/>
            </a:lvl7pPr>
            <a:lvl8pPr marL="2285726" indent="0">
              <a:buNone/>
              <a:defRPr sz="1100" b="1"/>
            </a:lvl8pPr>
            <a:lvl9pPr marL="2612258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4" y="6959600"/>
            <a:ext cx="14544675" cy="12643909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29" y="4912784"/>
            <a:ext cx="14550628" cy="2046817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6532" indent="0">
              <a:buNone/>
              <a:defRPr sz="1400" b="1"/>
            </a:lvl2pPr>
            <a:lvl3pPr marL="653064" indent="0">
              <a:buNone/>
              <a:defRPr sz="1300" b="1"/>
            </a:lvl3pPr>
            <a:lvl4pPr marL="979597" indent="0">
              <a:buNone/>
              <a:defRPr sz="1100" b="1"/>
            </a:lvl4pPr>
            <a:lvl5pPr marL="1306129" indent="0">
              <a:buNone/>
              <a:defRPr sz="1100" b="1"/>
            </a:lvl5pPr>
            <a:lvl6pPr marL="1632661" indent="0">
              <a:buNone/>
              <a:defRPr sz="1100" b="1"/>
            </a:lvl6pPr>
            <a:lvl7pPr marL="1959193" indent="0">
              <a:buNone/>
              <a:defRPr sz="1100" b="1"/>
            </a:lvl7pPr>
            <a:lvl8pPr marL="2285726" indent="0">
              <a:buNone/>
              <a:defRPr sz="1100" b="1"/>
            </a:lvl8pPr>
            <a:lvl9pPr marL="2612258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29" y="6959600"/>
            <a:ext cx="14550628" cy="12643909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598BB98-067E-D65A-D05A-55329D885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901CE4D-4691-D442-285F-018467386F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E72260-3104-96A8-9D59-BBBF108645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FE779-552F-4058-BEFC-176DF714C3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865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6CF7DF8-3FB1-700E-D15F-FAA23A7C16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6FB3C88-93C0-0C7C-776C-279419B85A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9EB051-13D7-0361-12F2-F7EF14D65E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98EAE-0220-41CE-B8A2-897AC6332D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89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26BA8E2-CA56-481C-4182-F6DED1C9F3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D77C2C0-2A17-A831-A7A6-E48B9B4A57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CB94727-A58D-FFC1-C538-8450D0A95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45BEE-7C23-439B-8CFC-F8F9C8585A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262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874183"/>
            <a:ext cx="10829925" cy="371792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874184"/>
            <a:ext cx="18402300" cy="18729325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4" y="4592109"/>
            <a:ext cx="10829925" cy="15011400"/>
          </a:xfrm>
        </p:spPr>
        <p:txBody>
          <a:bodyPr/>
          <a:lstStyle>
            <a:lvl1pPr marL="0" indent="0">
              <a:buNone/>
              <a:defRPr sz="1000"/>
            </a:lvl1pPr>
            <a:lvl2pPr marL="326532" indent="0">
              <a:buNone/>
              <a:defRPr sz="900"/>
            </a:lvl2pPr>
            <a:lvl3pPr marL="653064" indent="0">
              <a:buNone/>
              <a:defRPr sz="700"/>
            </a:lvl3pPr>
            <a:lvl4pPr marL="979597" indent="0">
              <a:buNone/>
              <a:defRPr sz="600"/>
            </a:lvl4pPr>
            <a:lvl5pPr marL="1306129" indent="0">
              <a:buNone/>
              <a:defRPr sz="600"/>
            </a:lvl5pPr>
            <a:lvl6pPr marL="1632661" indent="0">
              <a:buNone/>
              <a:defRPr sz="600"/>
            </a:lvl6pPr>
            <a:lvl7pPr marL="1959193" indent="0">
              <a:buNone/>
              <a:defRPr sz="600"/>
            </a:lvl7pPr>
            <a:lvl8pPr marL="2285726" indent="0">
              <a:buNone/>
              <a:defRPr sz="600"/>
            </a:lvl8pPr>
            <a:lvl9pPr marL="261225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E1F937-1DB7-86AB-1AF0-C89C0D3BE0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119C44-B535-CB7B-4A53-FBC171D638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D91A7A-59AC-D406-ECCC-30FFE3D861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B6C3B-25EE-49F6-9DDD-244EE83BD3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827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15361709"/>
            <a:ext cx="19751278" cy="1813983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1961092"/>
            <a:ext cx="19751278" cy="13166725"/>
          </a:xfrm>
        </p:spPr>
        <p:txBody>
          <a:bodyPr/>
          <a:lstStyle>
            <a:lvl1pPr marL="0" indent="0">
              <a:buNone/>
              <a:defRPr sz="2300"/>
            </a:lvl1pPr>
            <a:lvl2pPr marL="326532" indent="0">
              <a:buNone/>
              <a:defRPr sz="2000"/>
            </a:lvl2pPr>
            <a:lvl3pPr marL="653064" indent="0">
              <a:buNone/>
              <a:defRPr sz="1700"/>
            </a:lvl3pPr>
            <a:lvl4pPr marL="979597" indent="0">
              <a:buNone/>
              <a:defRPr sz="1400"/>
            </a:lvl4pPr>
            <a:lvl5pPr marL="1306129" indent="0">
              <a:buNone/>
              <a:defRPr sz="1400"/>
            </a:lvl5pPr>
            <a:lvl6pPr marL="1632661" indent="0">
              <a:buNone/>
              <a:defRPr sz="1400"/>
            </a:lvl6pPr>
            <a:lvl7pPr marL="1959193" indent="0">
              <a:buNone/>
              <a:defRPr sz="1400"/>
            </a:lvl7pPr>
            <a:lvl8pPr marL="2285726" indent="0">
              <a:buNone/>
              <a:defRPr sz="1400"/>
            </a:lvl8pPr>
            <a:lvl9pPr marL="2612258" indent="0">
              <a:buNone/>
              <a:defRPr sz="14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17175692"/>
            <a:ext cx="19751278" cy="2574925"/>
          </a:xfrm>
        </p:spPr>
        <p:txBody>
          <a:bodyPr/>
          <a:lstStyle>
            <a:lvl1pPr marL="0" indent="0">
              <a:buNone/>
              <a:defRPr sz="1000"/>
            </a:lvl1pPr>
            <a:lvl2pPr marL="326532" indent="0">
              <a:buNone/>
              <a:defRPr sz="900"/>
            </a:lvl2pPr>
            <a:lvl3pPr marL="653064" indent="0">
              <a:buNone/>
              <a:defRPr sz="700"/>
            </a:lvl3pPr>
            <a:lvl4pPr marL="979597" indent="0">
              <a:buNone/>
              <a:defRPr sz="600"/>
            </a:lvl4pPr>
            <a:lvl5pPr marL="1306129" indent="0">
              <a:buNone/>
              <a:defRPr sz="600"/>
            </a:lvl5pPr>
            <a:lvl6pPr marL="1632661" indent="0">
              <a:buNone/>
              <a:defRPr sz="600"/>
            </a:lvl6pPr>
            <a:lvl7pPr marL="1959193" indent="0">
              <a:buNone/>
              <a:defRPr sz="600"/>
            </a:lvl7pPr>
            <a:lvl8pPr marL="2285726" indent="0">
              <a:buNone/>
              <a:defRPr sz="600"/>
            </a:lvl8pPr>
            <a:lvl9pPr marL="261225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A908D2-4D10-1475-4100-9172E4DC6B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EB113C-03C5-73AC-32D0-09273F4B0C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1B53C49-412F-C4D3-17C1-AFFEDBF71B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5E902-CA99-4B6F-97EC-3704563540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385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6F9F9E9-BCF2-0223-15C3-C36736FB41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877888"/>
            <a:ext cx="2962751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3471" tIns="156735" rIns="313471" bIns="1567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8172AFC-16B2-F624-64BA-60398BF45E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5119688"/>
            <a:ext cx="29627512" cy="144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13471" tIns="156735" rIns="313471" bIns="1567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00FB37D-F165-19E2-790B-BFEFCC745A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4650" y="19985038"/>
            <a:ext cx="768191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471" tIns="156735" rIns="313471" bIns="15673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48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C03ADD1-94C1-5EFC-5CD6-D7C9214426C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9985038"/>
            <a:ext cx="1042511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471" tIns="156735" rIns="313471" bIns="15673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48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590531-3B0A-559C-9945-147FB2AE12E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9985038"/>
            <a:ext cx="768191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471" tIns="156735" rIns="313471" bIns="1567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4800">
                <a:solidFill>
                  <a:schemeClr val="tx1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4FC15D5-01A1-4B32-A7C7-B4386D5821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3725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33725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2pPr>
      <a:lvl3pPr algn="ctr" defTabSz="3133725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3pPr>
      <a:lvl4pPr algn="ctr" defTabSz="3133725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4pPr>
      <a:lvl5pPr algn="ctr" defTabSz="3133725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5pPr>
      <a:lvl6pPr marL="326532" algn="ctr" defTabSz="3134937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6pPr>
      <a:lvl7pPr marL="653064" algn="ctr" defTabSz="3134937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7pPr>
      <a:lvl8pPr marL="979597" algn="ctr" defTabSz="3134937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8pPr>
      <a:lvl9pPr marL="1306129" algn="ctr" defTabSz="3134937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</a:defRPr>
      </a:lvl9pPr>
    </p:titleStyle>
    <p:bodyStyle>
      <a:lvl1pPr marL="1174750" indent="-1174750" algn="l" defTabSz="313372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  <a:ea typeface="+mn-ea"/>
          <a:cs typeface="+mn-cs"/>
        </a:defRPr>
      </a:lvl1pPr>
      <a:lvl2pPr marL="2546350" indent="-979488" algn="l" defTabSz="3133725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</a:defRPr>
      </a:lvl2pPr>
      <a:lvl3pPr marL="3917950" indent="-782638" algn="l" defTabSz="3133725" rtl="0" eaLnBrk="0" fontAlgn="base" hangingPunct="0">
        <a:spcBef>
          <a:spcPct val="20000"/>
        </a:spcBef>
        <a:spcAft>
          <a:spcPct val="0"/>
        </a:spcAft>
        <a:buChar char="•"/>
        <a:defRPr sz="8200">
          <a:solidFill>
            <a:schemeClr val="tx1"/>
          </a:solidFill>
          <a:latin typeface="+mn-lt"/>
        </a:defRPr>
      </a:lvl3pPr>
      <a:lvl4pPr marL="5484813" indent="-782638" algn="l" defTabSz="3133725" rtl="0" eaLnBrk="0" fontAlgn="base" hangingPunct="0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</a:defRPr>
      </a:lvl4pPr>
      <a:lvl5pPr marL="7053263" indent="-782638" algn="l" defTabSz="3133725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5pPr>
      <a:lvl6pPr marL="7379856" indent="-783451" algn="l" defTabSz="3134937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6pPr>
      <a:lvl7pPr marL="7706388" indent="-783451" algn="l" defTabSz="3134937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7pPr>
      <a:lvl8pPr marL="8032920" indent="-783451" algn="l" defTabSz="3134937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8pPr>
      <a:lvl9pPr marL="8359452" indent="-783451" algn="l" defTabSz="3134937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6532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3064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79597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06129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32661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9193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85726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12258" algn="l" defTabSz="6530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029/2020GL091191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doi.org/10.1038/s41591-022-01872-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4.png"/><Relationship Id="rId5" Type="http://schemas.openxmlformats.org/officeDocument/2006/relationships/image" Target="../media/image2.png"/><Relationship Id="rId10" Type="http://schemas.openxmlformats.org/officeDocument/2006/relationships/hyperlink" Target="https://unstats.un.org/sdgs/report/2019/goal-11/" TargetMode="External"/><Relationship Id="rId4" Type="http://schemas.openxmlformats.org/officeDocument/2006/relationships/hyperlink" Target="https://digitaltwin.stcenter.net/" TargetMode="External"/><Relationship Id="rId9" Type="http://schemas.openxmlformats.org/officeDocument/2006/relationships/hyperlink" Target="https://doi.org/10.1029/2018EF00102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>
            <a:extLst>
              <a:ext uri="{FF2B5EF4-FFF2-40B4-BE49-F238E27FC236}">
                <a16:creationId xmlns:a16="http://schemas.microsoft.com/office/drawing/2014/main" id="{E3169A81-3E97-7D52-91E8-2DA816438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925" y="751593"/>
            <a:ext cx="26208037" cy="989273"/>
          </a:xfrm>
          <a:prstGeom prst="rect">
            <a:avLst/>
          </a:prstGeom>
          <a:solidFill>
            <a:srgbClr val="C5D3FF"/>
          </a:soli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65306" tIns="32653" rIns="65306" bIns="32653" anchor="t">
            <a:spAutoFit/>
          </a:bodyPr>
          <a:lstStyle/>
          <a:p>
            <a:pPr algn="ctr" defTabSz="4389438" eaLnBrk="1" hangingPunct="1">
              <a:defRPr/>
            </a:pPr>
            <a:r>
              <a:rPr lang="en-US" sz="60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 (Headings)"/>
              </a:rPr>
              <a:t>XX-26-XX: Title</a:t>
            </a:r>
          </a:p>
        </p:txBody>
      </p:sp>
      <p:sp>
        <p:nvSpPr>
          <p:cNvPr id="1051" name="Text Box 3283">
            <a:extLst>
              <a:ext uri="{FF2B5EF4-FFF2-40B4-BE49-F238E27FC236}">
                <a16:creationId xmlns:a16="http://schemas.microsoft.com/office/drawing/2014/main" id="{A9E912E0-8629-F0DD-D67F-9EAF1C941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4350" y="1891865"/>
            <a:ext cx="25746075" cy="106557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65306" tIns="32653" rIns="65306" bIns="32653" anchor="t">
            <a:spAutoFit/>
          </a:bodyPr>
          <a:lstStyle/>
          <a:p>
            <a:pPr defTabSz="3134937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chemeClr val="tx1"/>
                </a:solidFill>
                <a:latin typeface="Calibri"/>
                <a:ea typeface="宋体"/>
                <a:cs typeface="Calibri"/>
              </a:rPr>
              <a:t>PI Names</a:t>
            </a:r>
          </a:p>
          <a:p>
            <a:pPr defTabSz="3134937">
              <a:lnSpc>
                <a:spcPct val="120000"/>
              </a:lnSpc>
              <a:defRPr/>
            </a:pP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宋体" pitchFamily="2" charset="-122"/>
                <a:cs typeface="+mn-cs"/>
              </a:rPr>
              <a:t>University, location; et. al.</a:t>
            </a:r>
          </a:p>
        </p:txBody>
      </p:sp>
      <p:pic>
        <p:nvPicPr>
          <p:cNvPr id="4100" name="Picture 38" descr="NSFlogoTrans.png">
            <a:extLst>
              <a:ext uri="{FF2B5EF4-FFF2-40B4-BE49-F238E27FC236}">
                <a16:creationId xmlns:a16="http://schemas.microsoft.com/office/drawing/2014/main" id="{774CA818-562D-4F7F-B5BD-D79004C71A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328" y="20351288"/>
            <a:ext cx="1719072" cy="1528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1" name="组合 40">
            <a:extLst>
              <a:ext uri="{FF2B5EF4-FFF2-40B4-BE49-F238E27FC236}">
                <a16:creationId xmlns:a16="http://schemas.microsoft.com/office/drawing/2014/main" id="{927EAB9E-8B0E-36BA-1124-9D2ACF137C38}"/>
              </a:ext>
            </a:extLst>
          </p:cNvPr>
          <p:cNvGrpSpPr>
            <a:grpSpLocks/>
          </p:cNvGrpSpPr>
          <p:nvPr/>
        </p:nvGrpSpPr>
        <p:grpSpPr bwMode="auto">
          <a:xfrm>
            <a:off x="380951" y="3227387"/>
            <a:ext cx="10439400" cy="10604241"/>
            <a:chOff x="399999" y="5383151"/>
            <a:chExt cx="21088406" cy="9775712"/>
          </a:xfrm>
        </p:grpSpPr>
        <p:sp>
          <p:nvSpPr>
            <p:cNvPr id="42" name="Rectangle 11">
              <a:extLst>
                <a:ext uri="{FF2B5EF4-FFF2-40B4-BE49-F238E27FC236}">
                  <a16:creationId xmlns:a16="http://schemas.microsoft.com/office/drawing/2014/main" id="{703A34F8-8DDC-F4FC-2C62-A3552AA9E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48" y="5383151"/>
              <a:ext cx="21088357" cy="9775712"/>
            </a:xfrm>
            <a:prstGeom prst="rect">
              <a:avLst/>
            </a:prstGeom>
            <a:noFill/>
            <a:ln w="9525">
              <a:solidFill>
                <a:schemeClr val="bg2">
                  <a:lumMod val="60000"/>
                  <a:lumOff val="40000"/>
                </a:schemeClr>
              </a:solidFill>
              <a:miter lim="800000"/>
              <a:headEnd/>
              <a:tailEnd/>
            </a:ln>
          </p:spPr>
          <p:txBody>
            <a:bodyPr wrap="none" lIns="65306" tIns="32653" rIns="65306" bIns="32653" anchor="ctr"/>
            <a:lstStyle/>
            <a:p>
              <a:pPr algn="ctr" eaLnBrk="1" hangingPunct="1">
                <a:defRPr/>
              </a:pPr>
              <a:endParaRPr lang="en-US" altLang="zh-CN" dirty="0">
                <a:latin typeface="Calibri" panose="020F0502020204030204" pitchFamily="34" charset="0"/>
                <a:ea typeface="宋体" pitchFamily="2" charset="-122"/>
                <a:cs typeface="+mn-cs"/>
              </a:endParaRPr>
            </a:p>
          </p:txBody>
        </p:sp>
        <p:sp>
          <p:nvSpPr>
            <p:cNvPr id="43" name="Text Box 1648">
              <a:extLst>
                <a:ext uri="{FF2B5EF4-FFF2-40B4-BE49-F238E27FC236}">
                  <a16:creationId xmlns:a16="http://schemas.microsoft.com/office/drawing/2014/main" id="{46F3A1AE-74EB-34D3-6C72-B23B4190F9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578401" y="-4789328"/>
              <a:ext cx="731601" cy="21088405"/>
            </a:xfrm>
            <a:prstGeom prst="rect">
              <a:avLst/>
            </a:prstGeom>
            <a:solidFill>
              <a:srgbClr val="C5D3FF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eaVert" lIns="65306" tIns="32653" rIns="65306" bIns="32653">
              <a:spAutoFit/>
            </a:bodyPr>
            <a:lstStyle/>
            <a:p>
              <a:pPr algn="ctr" defTabSz="3134937" eaLnBrk="1" hangingPunct="1">
                <a:defRPr/>
              </a:pPr>
              <a:r>
                <a:rPr lang="en-US" altLang="zh-CN" sz="43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ea typeface="宋体" pitchFamily="2" charset="-122"/>
                </a:rPr>
                <a:t>BACKGROUND AND OBJECTIVES</a:t>
              </a:r>
            </a:p>
          </p:txBody>
        </p:sp>
      </p:grpSp>
      <p:grpSp>
        <p:nvGrpSpPr>
          <p:cNvPr id="4104" name="组合 113">
            <a:extLst>
              <a:ext uri="{FF2B5EF4-FFF2-40B4-BE49-F238E27FC236}">
                <a16:creationId xmlns:a16="http://schemas.microsoft.com/office/drawing/2014/main" id="{53196CAC-3909-17C5-2EF1-5C673CF0A501}"/>
              </a:ext>
            </a:extLst>
          </p:cNvPr>
          <p:cNvGrpSpPr>
            <a:grpSpLocks/>
          </p:cNvGrpSpPr>
          <p:nvPr/>
        </p:nvGrpSpPr>
        <p:grpSpPr bwMode="auto">
          <a:xfrm>
            <a:off x="389678" y="13996810"/>
            <a:ext cx="10439401" cy="7197198"/>
            <a:chOff x="400040" y="7895293"/>
            <a:chExt cx="23831559" cy="3973025"/>
          </a:xfrm>
        </p:grpSpPr>
        <p:sp>
          <p:nvSpPr>
            <p:cNvPr id="115" name="Rectangle 11">
              <a:extLst>
                <a:ext uri="{FF2B5EF4-FFF2-40B4-BE49-F238E27FC236}">
                  <a16:creationId xmlns:a16="http://schemas.microsoft.com/office/drawing/2014/main" id="{6E928BEB-CF07-C82B-E103-F6C12AD23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40" y="7895690"/>
              <a:ext cx="23831558" cy="3972628"/>
            </a:xfrm>
            <a:prstGeom prst="rect">
              <a:avLst/>
            </a:prstGeom>
            <a:noFill/>
            <a:ln w="9525">
              <a:solidFill>
                <a:schemeClr val="bg2">
                  <a:lumMod val="60000"/>
                  <a:lumOff val="40000"/>
                </a:schemeClr>
              </a:solidFill>
              <a:miter lim="800000"/>
              <a:headEnd/>
              <a:tailEnd/>
            </a:ln>
          </p:spPr>
          <p:txBody>
            <a:bodyPr wrap="none" lIns="65306" tIns="32653" rIns="65306" bIns="32653" anchor="ctr"/>
            <a:lstStyle/>
            <a:p>
              <a:pPr algn="ctr" eaLnBrk="1" hangingPunct="1">
                <a:defRPr/>
              </a:pPr>
              <a:endParaRPr lang="en-US" altLang="zh-CN" dirty="0">
                <a:latin typeface="Calibri" panose="020F0502020204030204" pitchFamily="34" charset="0"/>
                <a:ea typeface="宋体" pitchFamily="2" charset="-122"/>
                <a:cs typeface="+mn-cs"/>
              </a:endParaRPr>
            </a:p>
          </p:txBody>
        </p:sp>
        <p:sp>
          <p:nvSpPr>
            <p:cNvPr id="116" name="Text Box 1648">
              <a:extLst>
                <a:ext uri="{FF2B5EF4-FFF2-40B4-BE49-F238E27FC236}">
                  <a16:creationId xmlns:a16="http://schemas.microsoft.com/office/drawing/2014/main" id="{104B37D2-1D8B-6D75-5E9D-2F4AAF02BD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2096775" y="-3801442"/>
              <a:ext cx="438090" cy="23831559"/>
            </a:xfrm>
            <a:prstGeom prst="rect">
              <a:avLst/>
            </a:prstGeom>
            <a:solidFill>
              <a:srgbClr val="C5D3FF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eaVert" lIns="65306" tIns="32653" rIns="65306" bIns="32653">
              <a:spAutoFit/>
            </a:bodyPr>
            <a:lstStyle/>
            <a:p>
              <a:pPr algn="ctr" defTabSz="3134937" eaLnBrk="1" hangingPunct="1">
                <a:defRPr/>
              </a:pPr>
              <a:r>
                <a:rPr lang="en-US" altLang="zh-CN" sz="43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ea typeface="宋体" pitchFamily="2" charset="-122"/>
                </a:rPr>
                <a:t> MILESTONES</a:t>
              </a:r>
            </a:p>
          </p:txBody>
        </p:sp>
      </p:grpSp>
      <p:grpSp>
        <p:nvGrpSpPr>
          <p:cNvPr id="4106" name="组合 119">
            <a:extLst>
              <a:ext uri="{FF2B5EF4-FFF2-40B4-BE49-F238E27FC236}">
                <a16:creationId xmlns:a16="http://schemas.microsoft.com/office/drawing/2014/main" id="{B4780CC7-D23D-4217-6377-510A394830A7}"/>
              </a:ext>
            </a:extLst>
          </p:cNvPr>
          <p:cNvGrpSpPr>
            <a:grpSpLocks/>
          </p:cNvGrpSpPr>
          <p:nvPr/>
        </p:nvGrpSpPr>
        <p:grpSpPr bwMode="auto">
          <a:xfrm>
            <a:off x="11014332" y="18628190"/>
            <a:ext cx="10515600" cy="1379467"/>
            <a:chOff x="400041" y="5369272"/>
            <a:chExt cx="20787097" cy="2362267"/>
          </a:xfrm>
        </p:grpSpPr>
        <p:sp>
          <p:nvSpPr>
            <p:cNvPr id="121" name="Rectangle 11">
              <a:extLst>
                <a:ext uri="{FF2B5EF4-FFF2-40B4-BE49-F238E27FC236}">
                  <a16:creationId xmlns:a16="http://schemas.microsoft.com/office/drawing/2014/main" id="{426FCD19-D0D2-664B-225A-877AE18F2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41" y="5382743"/>
              <a:ext cx="20787097" cy="2348796"/>
            </a:xfrm>
            <a:prstGeom prst="rect">
              <a:avLst/>
            </a:prstGeom>
            <a:noFill/>
            <a:ln w="9525">
              <a:solidFill>
                <a:schemeClr val="bg2">
                  <a:lumMod val="60000"/>
                  <a:lumOff val="40000"/>
                </a:schemeClr>
              </a:solidFill>
              <a:miter lim="800000"/>
              <a:headEnd/>
              <a:tailEnd/>
            </a:ln>
          </p:spPr>
          <p:txBody>
            <a:bodyPr wrap="none" lIns="65306" tIns="32653" rIns="65306" bIns="32653" anchor="ctr"/>
            <a:lstStyle/>
            <a:p>
              <a:pPr algn="ctr" eaLnBrk="1" hangingPunct="1">
                <a:defRPr/>
              </a:pPr>
              <a:endParaRPr lang="en-US" altLang="zh-CN">
                <a:latin typeface="Calibri" panose="020F0502020204030204" pitchFamily="34" charset="0"/>
                <a:ea typeface="宋体" pitchFamily="2" charset="-122"/>
                <a:cs typeface="+mn-cs"/>
              </a:endParaRPr>
            </a:p>
          </p:txBody>
        </p:sp>
        <p:sp>
          <p:nvSpPr>
            <p:cNvPr id="122" name="Text Box 1648">
              <a:extLst>
                <a:ext uri="{FF2B5EF4-FFF2-40B4-BE49-F238E27FC236}">
                  <a16:creationId xmlns:a16="http://schemas.microsoft.com/office/drawing/2014/main" id="{3E9F7CE5-2932-DB68-A38F-0970FE1A54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114083" y="-4344770"/>
              <a:ext cx="1359012" cy="20787096"/>
            </a:xfrm>
            <a:prstGeom prst="rect">
              <a:avLst/>
            </a:prstGeom>
            <a:solidFill>
              <a:srgbClr val="C5D3FF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eaVert" lIns="65306" tIns="32653" rIns="65306" bIns="32653">
              <a:spAutoFit/>
            </a:bodyPr>
            <a:lstStyle/>
            <a:p>
              <a:pPr algn="ctr" defTabSz="3134937" eaLnBrk="1" hangingPunct="1">
                <a:defRPr/>
              </a:pPr>
              <a:r>
                <a:rPr lang="en-US" altLang="zh-CN" sz="43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ea typeface="宋体" pitchFamily="2" charset="-122"/>
                </a:rPr>
                <a:t> BUDGET</a:t>
              </a:r>
            </a:p>
          </p:txBody>
        </p:sp>
      </p:grpSp>
      <p:grpSp>
        <p:nvGrpSpPr>
          <p:cNvPr id="4108" name="组合 128">
            <a:extLst>
              <a:ext uri="{FF2B5EF4-FFF2-40B4-BE49-F238E27FC236}">
                <a16:creationId xmlns:a16="http://schemas.microsoft.com/office/drawing/2014/main" id="{B2C6F339-4AD0-8972-4743-B66362D5330B}"/>
              </a:ext>
            </a:extLst>
          </p:cNvPr>
          <p:cNvGrpSpPr>
            <a:grpSpLocks/>
          </p:cNvGrpSpPr>
          <p:nvPr/>
        </p:nvGrpSpPr>
        <p:grpSpPr bwMode="auto">
          <a:xfrm>
            <a:off x="11041061" y="3147283"/>
            <a:ext cx="10567257" cy="15354473"/>
            <a:chOff x="400017" y="5230428"/>
            <a:chExt cx="21346666" cy="18066372"/>
          </a:xfrm>
        </p:grpSpPr>
        <p:sp>
          <p:nvSpPr>
            <p:cNvPr id="130" name="Rectangle 11">
              <a:extLst>
                <a:ext uri="{FF2B5EF4-FFF2-40B4-BE49-F238E27FC236}">
                  <a16:creationId xmlns:a16="http://schemas.microsoft.com/office/drawing/2014/main" id="{E2488A70-B391-EC06-DE83-CA18F651C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017" y="5383471"/>
              <a:ext cx="21297093" cy="17913329"/>
            </a:xfrm>
            <a:prstGeom prst="rect">
              <a:avLst/>
            </a:prstGeom>
            <a:noFill/>
            <a:ln w="9525">
              <a:solidFill>
                <a:schemeClr val="bg2">
                  <a:lumMod val="60000"/>
                  <a:lumOff val="40000"/>
                </a:schemeClr>
              </a:solidFill>
              <a:miter lim="800000"/>
              <a:headEnd/>
              <a:tailEnd/>
            </a:ln>
          </p:spPr>
          <p:txBody>
            <a:bodyPr wrap="none" lIns="65306" tIns="32653" rIns="65306" bIns="32653" anchor="ctr"/>
            <a:lstStyle/>
            <a:p>
              <a:pPr algn="ctr" eaLnBrk="1" hangingPunct="1">
                <a:defRPr/>
              </a:pPr>
              <a:endParaRPr lang="en-US" altLang="zh-CN" dirty="0">
                <a:latin typeface="Calibri" panose="020F0502020204030204" pitchFamily="34" charset="0"/>
                <a:ea typeface="宋体" pitchFamily="2" charset="-122"/>
                <a:cs typeface="+mn-cs"/>
              </a:endParaRPr>
            </a:p>
          </p:txBody>
        </p:sp>
        <p:sp>
          <p:nvSpPr>
            <p:cNvPr id="131" name="Text Box 1648">
              <a:extLst>
                <a:ext uri="{FF2B5EF4-FFF2-40B4-BE49-F238E27FC236}">
                  <a16:creationId xmlns:a16="http://schemas.microsoft.com/office/drawing/2014/main" id="{C957BFFD-E3E7-1BA5-B646-86AB13B28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0658410" y="-4978392"/>
              <a:ext cx="879454" cy="21297093"/>
            </a:xfrm>
            <a:prstGeom prst="rect">
              <a:avLst/>
            </a:prstGeom>
            <a:solidFill>
              <a:srgbClr val="C5D3FF"/>
            </a:solidFill>
            <a:ln>
              <a:headEnd/>
              <a:tailEnd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vert="eaVert" wrap="square" lIns="65306" tIns="32653" rIns="65306" bIns="32653">
              <a:spAutoFit/>
            </a:bodyPr>
            <a:lstStyle/>
            <a:p>
              <a:pPr algn="ctr" defTabSz="3134937" eaLnBrk="1" hangingPunct="1">
                <a:defRPr/>
              </a:pPr>
              <a:r>
                <a:rPr lang="en-US" altLang="zh-CN" sz="4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Calibri" panose="020F0502020204030204" pitchFamily="34" charset="0"/>
                  <a:ea typeface="宋体" pitchFamily="2" charset="-122"/>
                </a:rPr>
                <a:t>EXPERIMENTAL PLAN</a:t>
              </a:r>
            </a:p>
          </p:txBody>
        </p:sp>
      </p:grpSp>
      <p:sp>
        <p:nvSpPr>
          <p:cNvPr id="4117" name="Rectangle 80">
            <a:extLst>
              <a:ext uri="{FF2B5EF4-FFF2-40B4-BE49-F238E27FC236}">
                <a16:creationId xmlns:a16="http://schemas.microsoft.com/office/drawing/2014/main" id="{EBB0940C-4951-03DC-33A9-3BAFBBF28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1400" y="15889288"/>
            <a:ext cx="99060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z="300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z="300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endParaRPr lang="en-US" altLang="en-US" sz="30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119" name="TextBox 77">
            <a:extLst>
              <a:ext uri="{FF2B5EF4-FFF2-40B4-BE49-F238E27FC236}">
                <a16:creationId xmlns:a16="http://schemas.microsoft.com/office/drawing/2014/main" id="{D7FDF483-F067-8193-2242-FBAABEEEF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8411" y="19421869"/>
            <a:ext cx="9906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/>
          <a:p>
            <a:pPr eaLnBrk="1" hangingPunct="1"/>
            <a:r>
              <a:rPr lang="en-US" altLang="en-US" sz="3000" dirty="0">
                <a:solidFill>
                  <a:schemeClr val="tx1"/>
                </a:solidFill>
                <a:latin typeface="Calibri"/>
                <a:ea typeface="Calibri"/>
                <a:cs typeface="Arial"/>
              </a:rPr>
              <a:t>Total Project Cost: </a:t>
            </a:r>
            <a:endParaRPr lang="en-US" sz="3200" dirty="0">
              <a:solidFill>
                <a:schemeClr val="tx1"/>
              </a:solidFill>
              <a:latin typeface="Arial"/>
              <a:ea typeface="Calibri"/>
              <a:cs typeface="Arial"/>
            </a:endParaRPr>
          </a:p>
        </p:txBody>
      </p:sp>
      <p:sp>
        <p:nvSpPr>
          <p:cNvPr id="4154" name="TextBox 1">
            <a:extLst>
              <a:ext uri="{FF2B5EF4-FFF2-40B4-BE49-F238E27FC236}">
                <a16:creationId xmlns:a16="http://schemas.microsoft.com/office/drawing/2014/main" id="{7993306D-4F9A-F6A1-1327-A23A05B6E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78" y="2605844"/>
            <a:ext cx="2844684" cy="30777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0" i="0" u="sng">
                <a:solidFill>
                  <a:srgbClr val="467886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  <a:hlinkClick r:id="rId4" tooltip="Original URL: https://digitaltwin.stcenter.net/. Click or tap if you trust this link."/>
              </a:rPr>
              <a:t>https://digitaltwin.stcenter.net/</a:t>
            </a:r>
            <a:r>
              <a:rPr lang="en-US" sz="14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ptos" panose="020B0004020202020204" pitchFamily="34" charset="0"/>
              </a:rPr>
              <a:t> </a:t>
            </a:r>
            <a:endParaRPr lang="en-US" altLang="en-US" sz="1400">
              <a:solidFill>
                <a:schemeClr val="tx1"/>
              </a:solidFill>
            </a:endParaRPr>
          </a:p>
        </p:txBody>
      </p:sp>
      <p:pic>
        <p:nvPicPr>
          <p:cNvPr id="4152" name="Picture 1">
            <a:extLst>
              <a:ext uri="{FF2B5EF4-FFF2-40B4-BE49-F238E27FC236}">
                <a16:creationId xmlns:a16="http://schemas.microsoft.com/office/drawing/2014/main" id="{56F52560-ABFA-EB3E-CD57-CEE64E4D0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5347" y="497473"/>
            <a:ext cx="1311275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57" name="Picture 8" descr="Image preview">
            <a:extLst>
              <a:ext uri="{FF2B5EF4-FFF2-40B4-BE49-F238E27FC236}">
                <a16:creationId xmlns:a16="http://schemas.microsoft.com/office/drawing/2014/main" id="{FA99464B-12FD-E4D8-5FDC-A393FD2EAC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83" t="10596" r="22635" b="37407"/>
          <a:stretch>
            <a:fillRect/>
          </a:stretch>
        </p:blipFill>
        <p:spPr bwMode="auto">
          <a:xfrm>
            <a:off x="30555990" y="1828541"/>
            <a:ext cx="187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ED8D9645-C4FD-C41F-2103-DB0879CD2C7A}"/>
              </a:ext>
            </a:extLst>
          </p:cNvPr>
          <p:cNvGrpSpPr/>
          <p:nvPr/>
        </p:nvGrpSpPr>
        <p:grpSpPr>
          <a:xfrm>
            <a:off x="21935047" y="3147282"/>
            <a:ext cx="10602378" cy="12121071"/>
            <a:chOff x="21828979" y="3124199"/>
            <a:chExt cx="10602378" cy="9056298"/>
          </a:xfrm>
        </p:grpSpPr>
        <p:grpSp>
          <p:nvGrpSpPr>
            <p:cNvPr id="4107" name="组合 122">
              <a:extLst>
                <a:ext uri="{FF2B5EF4-FFF2-40B4-BE49-F238E27FC236}">
                  <a16:creationId xmlns:a16="http://schemas.microsoft.com/office/drawing/2014/main" id="{D6494695-8A4A-BAFE-81A6-CD1F7B4E43B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828979" y="3124199"/>
              <a:ext cx="10602378" cy="9056298"/>
              <a:chOff x="164464" y="5024954"/>
              <a:chExt cx="21417588" cy="10655275"/>
            </a:xfrm>
          </p:grpSpPr>
          <p:sp>
            <p:nvSpPr>
              <p:cNvPr id="124" name="Rectangle 11">
                <a:extLst>
                  <a:ext uri="{FF2B5EF4-FFF2-40B4-BE49-F238E27FC236}">
                    <a16:creationId xmlns:a16="http://schemas.microsoft.com/office/drawing/2014/main" id="{98A82A9B-96B6-AF46-EFCD-FC463BDC0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5833" y="5024954"/>
                <a:ext cx="21396219" cy="10655275"/>
              </a:xfrm>
              <a:prstGeom prst="rect">
                <a:avLst/>
              </a:prstGeom>
              <a:noFill/>
              <a:ln w="9525">
                <a:solidFill>
                  <a:schemeClr val="bg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 wrap="none" lIns="65306" tIns="32653" rIns="65306" bIns="32653" anchor="ctr"/>
              <a:lstStyle/>
              <a:p>
                <a:pPr algn="ctr" eaLnBrk="1" hangingPunct="1">
                  <a:defRPr/>
                </a:pPr>
                <a:endParaRPr lang="en-US" altLang="zh-CN" dirty="0">
                  <a:latin typeface="Calibri" panose="020F0502020204030204" pitchFamily="34" charset="0"/>
                  <a:ea typeface="宋体" pitchFamily="2" charset="-122"/>
                  <a:cs typeface="+mn-cs"/>
                </a:endParaRPr>
              </a:p>
            </p:txBody>
          </p:sp>
          <p:sp>
            <p:nvSpPr>
              <p:cNvPr id="125" name="Text Box 1648">
                <a:extLst>
                  <a:ext uri="{FF2B5EF4-FFF2-40B4-BE49-F238E27FC236}">
                    <a16:creationId xmlns:a16="http://schemas.microsoft.com/office/drawing/2014/main" id="{94A912B8-E6BB-5A82-4595-38F2078FEE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16200000">
                <a:off x="10422870" y="-5232844"/>
                <a:ext cx="879409" cy="21396222"/>
              </a:xfrm>
              <a:prstGeom prst="rect">
                <a:avLst/>
              </a:prstGeom>
              <a:solidFill>
                <a:srgbClr val="C5D3FF"/>
              </a:solidFill>
              <a:ln>
                <a:headEnd/>
                <a:tailEnd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vert="eaVert" lIns="65306" tIns="32653" rIns="65306" bIns="32653">
                <a:spAutoFit/>
              </a:bodyPr>
              <a:lstStyle/>
              <a:p>
                <a:pPr algn="ctr" defTabSz="3134937" eaLnBrk="1" hangingPunct="1">
                  <a:defRPr/>
                </a:pPr>
                <a:r>
                  <a:rPr lang="en-US" altLang="zh-CN" sz="4000" b="1" dirty="0">
                    <a:ln>
                      <a:solidFill>
                        <a:schemeClr val="tx1"/>
                      </a:solidFill>
                    </a:ln>
                    <a:solidFill>
                      <a:schemeClr val="tx1"/>
                    </a:solidFill>
                    <a:latin typeface="Calibri" panose="020F0502020204030204" pitchFamily="34" charset="0"/>
                    <a:ea typeface="宋体" pitchFamily="2" charset="-122"/>
                  </a:rPr>
                  <a:t>RELATED WORK AND HOW OURS IS DIFFERENT</a:t>
                </a: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D67E7C6-18F5-AC89-71CF-6771E7A31422}"/>
                </a:ext>
              </a:extLst>
            </p:cNvPr>
            <p:cNvSpPr txBox="1"/>
            <p:nvPr/>
          </p:nvSpPr>
          <p:spPr>
            <a:xfrm>
              <a:off x="21904069" y="3967992"/>
              <a:ext cx="10527288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342900" indent="-342900">
                <a:buClr>
                  <a:schemeClr val="accent1">
                    <a:lumMod val="50000"/>
                  </a:schemeClr>
                </a:buClr>
                <a:buFont typeface="Wingdings" pitchFamily="2" charset="2"/>
                <a:buChar char="v"/>
              </a:pPr>
              <a:endParaRPr lang="en-US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</a:endParaRPr>
            </a:p>
          </p:txBody>
        </p:sp>
      </p:grpSp>
      <p:sp>
        <p:nvSpPr>
          <p:cNvPr id="44" name="Rectangle 11">
            <a:extLst>
              <a:ext uri="{FF2B5EF4-FFF2-40B4-BE49-F238E27FC236}">
                <a16:creationId xmlns:a16="http://schemas.microsoft.com/office/drawing/2014/main" id="{D23EDD62-D177-2F45-1CC3-9054D039A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65186" y="15513304"/>
            <a:ext cx="10515600" cy="4494353"/>
          </a:xfrm>
          <a:prstGeom prst="rect">
            <a:avLst/>
          </a:prstGeom>
          <a:noFill/>
          <a:ln w="9525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lIns="65306" tIns="32653" rIns="65306" bIns="32653" anchor="ctr"/>
          <a:lstStyle/>
          <a:p>
            <a:pPr algn="ctr" eaLnBrk="1" hangingPunct="1">
              <a:defRPr/>
            </a:pPr>
            <a:endParaRPr lang="en-US" altLang="zh-CN" dirty="0">
              <a:latin typeface="Calibri" panose="020F0502020204030204" pitchFamily="34" charset="0"/>
              <a:ea typeface="宋体" pitchFamily="2" charset="-122"/>
              <a:cs typeface="+mn-cs"/>
            </a:endParaRP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0B580FA8-1A60-CE97-B1AB-965A1BDBF3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356688"/>
              </p:ext>
            </p:extLst>
          </p:nvPr>
        </p:nvGraphicFramePr>
        <p:xfrm>
          <a:off x="473557" y="14895829"/>
          <a:ext cx="10277735" cy="5438091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006734">
                  <a:extLst>
                    <a:ext uri="{9D8B030D-6E8A-4147-A177-3AD203B41FA5}">
                      <a16:colId xmlns:a16="http://schemas.microsoft.com/office/drawing/2014/main" val="4231739773"/>
                    </a:ext>
                  </a:extLst>
                </a:gridCol>
                <a:gridCol w="5079535">
                  <a:extLst>
                    <a:ext uri="{9D8B030D-6E8A-4147-A177-3AD203B41FA5}">
                      <a16:colId xmlns:a16="http://schemas.microsoft.com/office/drawing/2014/main" val="363577295"/>
                    </a:ext>
                  </a:extLst>
                </a:gridCol>
                <a:gridCol w="4191466">
                  <a:extLst>
                    <a:ext uri="{9D8B030D-6E8A-4147-A177-3AD203B41FA5}">
                      <a16:colId xmlns:a16="http://schemas.microsoft.com/office/drawing/2014/main" val="1550898805"/>
                    </a:ext>
                  </a:extLst>
                </a:gridCol>
              </a:tblGrid>
              <a:tr h="2162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Months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Activities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Deliverables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2965198950"/>
                  </a:ext>
                </a:extLst>
              </a:tr>
              <a:tr h="13642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0-6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1236959264"/>
                  </a:ext>
                </a:extLst>
              </a:tr>
              <a:tr h="6654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7-12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1894370120"/>
                  </a:ext>
                </a:extLst>
              </a:tr>
              <a:tr h="6376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7-12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1945551012"/>
                  </a:ext>
                </a:extLst>
              </a:tr>
              <a:tr h="1347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13-18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1180796351"/>
                  </a:ext>
                </a:extLst>
              </a:tr>
              <a:tr h="8984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18-24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29038130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24 - 36</a:t>
                      </a:r>
                      <a:endParaRPr lang="en-US" sz="16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</a:endParaRPr>
                    </a:p>
                  </a:txBody>
                  <a:tcPr marL="68252" marR="68252" marT="0" marB="0"/>
                </a:tc>
                <a:extLst>
                  <a:ext uri="{0D108BD9-81ED-4DB2-BD59-A6C34878D82A}">
                    <a16:rowId xmlns:a16="http://schemas.microsoft.com/office/drawing/2014/main" val="4032627640"/>
                  </a:ext>
                </a:extLst>
              </a:tr>
            </a:tbl>
          </a:graphicData>
        </a:graphic>
      </p:graphicFrame>
      <p:sp>
        <p:nvSpPr>
          <p:cNvPr id="62" name="TextBox 61">
            <a:extLst>
              <a:ext uri="{FF2B5EF4-FFF2-40B4-BE49-F238E27FC236}">
                <a16:creationId xmlns:a16="http://schemas.microsoft.com/office/drawing/2014/main" id="{F854281A-799E-3880-C05B-F39AF568B484}"/>
              </a:ext>
            </a:extLst>
          </p:cNvPr>
          <p:cNvSpPr txBox="1"/>
          <p:nvPr/>
        </p:nvSpPr>
        <p:spPr>
          <a:xfrm>
            <a:off x="10948140" y="20015596"/>
            <a:ext cx="1058179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1"/>
                </a:solidFill>
              </a:rPr>
              <a:t>References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>
                <a:solidFill>
                  <a:schemeClr val="tx1"/>
                </a:solidFill>
              </a:rPr>
              <a:t>Kephert</a:t>
            </a:r>
            <a:r>
              <a:rPr lang="en-US" sz="1200" dirty="0">
                <a:solidFill>
                  <a:schemeClr val="tx1"/>
                </a:solidFill>
              </a:rPr>
              <a:t>, et al., 2022. City-level impact of extreme temperatures and mortality in Latin America. Nat Med 28(8). </a:t>
            </a:r>
            <a:r>
              <a:rPr lang="en-US" sz="1200" dirty="0">
                <a:solidFill>
                  <a:schemeClr val="tx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https://doi.org/10.1038/s41591-022-01872-6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Saeed, et al., 2021. Deadly heat stress to become commonplace across South Asia.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Geophysical Research Letters, 48(7). </a:t>
            </a:r>
            <a:r>
              <a:rPr lang="en-US" sz="1200" b="0" i="0" dirty="0">
                <a:solidFill>
                  <a:schemeClr val="tx1"/>
                </a:solidFill>
                <a:effectLst/>
              </a:rPr>
              <a:t> </a:t>
            </a:r>
            <a:r>
              <a:rPr lang="en-US" sz="1200" i="0" u="none" strike="noStrike" dirty="0">
                <a:solidFill>
                  <a:schemeClr val="tx1"/>
                </a:solidFill>
                <a:effectLst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https://doi.org/10.1029/2020GL091191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Rohat, et al., 2019. Projections of human exposure to dangerous heat in African cities. Earth’s Future 7(5). </a:t>
            </a:r>
            <a:r>
              <a:rPr lang="en-US" sz="1200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https://doi.org/10.1029/2018EF001020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</a:rPr>
              <a:t>U.N. Statistics, 2019. </a:t>
            </a:r>
            <a:r>
              <a:rPr lang="en-US" sz="1200" dirty="0">
                <a:solidFill>
                  <a:schemeClr val="tx1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https://unstats.un.org/sdgs/report/2019/goal-11/</a:t>
            </a:r>
            <a:r>
              <a:rPr lang="en-US" sz="12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1451EE0-8706-69F6-3785-E550A7538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543709"/>
            <a:ext cx="2549655" cy="213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1648">
            <a:extLst>
              <a:ext uri="{FF2B5EF4-FFF2-40B4-BE49-F238E27FC236}">
                <a16:creationId xmlns:a16="http://schemas.microsoft.com/office/drawing/2014/main" id="{797C99CD-D6DC-1729-9207-2680760BFE7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6834143" y="10652308"/>
            <a:ext cx="793607" cy="10515599"/>
          </a:xfrm>
          <a:prstGeom prst="rect">
            <a:avLst/>
          </a:prstGeom>
          <a:solidFill>
            <a:srgbClr val="C5D3FF"/>
          </a:soli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eaVert" lIns="65306" tIns="32653" rIns="65306" bIns="32653">
            <a:spAutoFit/>
          </a:bodyPr>
          <a:lstStyle/>
          <a:p>
            <a:pPr algn="ctr" defTabSz="3134937" eaLnBrk="1" hangingPunct="1">
              <a:defRPr/>
            </a:pPr>
            <a:r>
              <a:rPr lang="en-US" altLang="zh-CN" sz="43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rPr>
              <a:t>BENEFIT FOR MEMBERS</a:t>
            </a: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956568BD-C27A-5DC2-7915-99E0AFDFC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4374" y="12773219"/>
            <a:ext cx="10515600" cy="5680703"/>
          </a:xfrm>
          <a:prstGeom prst="rect">
            <a:avLst/>
          </a:prstGeom>
          <a:noFill/>
          <a:ln w="9525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 lIns="65306" tIns="32653" rIns="65306" bIns="32653" anchor="ctr"/>
          <a:lstStyle/>
          <a:p>
            <a:pPr algn="ctr" eaLnBrk="1" hangingPunct="1">
              <a:defRPr/>
            </a:pPr>
            <a:endParaRPr lang="en-US" altLang="zh-CN" dirty="0">
              <a:latin typeface="Calibri" panose="020F0502020204030204" pitchFamily="34" charset="0"/>
              <a:ea typeface="宋体" pitchFamily="2" charset="-122"/>
              <a:cs typeface="+mn-cs"/>
            </a:endParaRPr>
          </a:p>
        </p:txBody>
      </p:sp>
      <p:sp>
        <p:nvSpPr>
          <p:cNvPr id="15" name="Text Box 1648">
            <a:extLst>
              <a:ext uri="{FF2B5EF4-FFF2-40B4-BE49-F238E27FC236}">
                <a16:creationId xmlns:a16="http://schemas.microsoft.com/office/drawing/2014/main" id="{01F5E185-E7BA-94E1-F152-50D06538466B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5922273" y="7904284"/>
            <a:ext cx="793607" cy="10515599"/>
          </a:xfrm>
          <a:prstGeom prst="rect">
            <a:avLst/>
          </a:prstGeom>
          <a:solidFill>
            <a:srgbClr val="C5D3FF"/>
          </a:soli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eaVert" lIns="65306" tIns="32653" rIns="65306" bIns="32653">
            <a:spAutoFit/>
          </a:bodyPr>
          <a:lstStyle/>
          <a:p>
            <a:pPr algn="ctr" defTabSz="3134937" eaLnBrk="1" hangingPunct="1">
              <a:defRPr/>
            </a:pPr>
            <a:r>
              <a:rPr lang="en-US" altLang="zh-CN" sz="43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宋体" pitchFamily="2" charset="-122"/>
              </a:rPr>
              <a:t>PRELIMINARY WORK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8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175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 (Headings)</vt:lpstr>
      <vt:lpstr>Aptos</vt:lpstr>
      <vt:lpstr>Arial</vt:lpstr>
      <vt:lpstr>Calibri</vt:lpstr>
      <vt:lpstr>Wingdings</vt:lpstr>
      <vt:lpstr>Default Design</vt:lpstr>
      <vt:lpstr>PowerPoint Presentation</vt:lpstr>
    </vt:vector>
  </TitlesOfParts>
  <Company>gmu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vanu</dc:creator>
  <cp:lastModifiedBy>Jennifer Smith</cp:lastModifiedBy>
  <cp:revision>58</cp:revision>
  <dcterms:created xsi:type="dcterms:W3CDTF">2004-12-05T01:02:58Z</dcterms:created>
  <dcterms:modified xsi:type="dcterms:W3CDTF">2026-02-16T15:47:19Z</dcterms:modified>
</cp:coreProperties>
</file>